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1218" y="-3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7338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463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0656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972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3456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6783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2483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132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3809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9301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6165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8358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BE8E9B-CED5-4D8F-8B2C-B007839518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8000" cy="9905999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86584A8-E75F-41E6-B85F-6518A96848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096773"/>
              </p:ext>
            </p:extLst>
          </p:nvPr>
        </p:nvGraphicFramePr>
        <p:xfrm>
          <a:off x="274051" y="3056839"/>
          <a:ext cx="6314660" cy="5125140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637991">
                  <a:extLst>
                    <a:ext uri="{9D8B030D-6E8A-4147-A177-3AD203B41FA5}">
                      <a16:colId xmlns:a16="http://schemas.microsoft.com/office/drawing/2014/main" val="3271733048"/>
                    </a:ext>
                  </a:extLst>
                </a:gridCol>
                <a:gridCol w="630741">
                  <a:extLst>
                    <a:ext uri="{9D8B030D-6E8A-4147-A177-3AD203B41FA5}">
                      <a16:colId xmlns:a16="http://schemas.microsoft.com/office/drawing/2014/main" val="2863201558"/>
                    </a:ext>
                  </a:extLst>
                </a:gridCol>
                <a:gridCol w="630741">
                  <a:extLst>
                    <a:ext uri="{9D8B030D-6E8A-4147-A177-3AD203B41FA5}">
                      <a16:colId xmlns:a16="http://schemas.microsoft.com/office/drawing/2014/main" val="155334167"/>
                    </a:ext>
                  </a:extLst>
                </a:gridCol>
                <a:gridCol w="630741">
                  <a:extLst>
                    <a:ext uri="{9D8B030D-6E8A-4147-A177-3AD203B41FA5}">
                      <a16:colId xmlns:a16="http://schemas.microsoft.com/office/drawing/2014/main" val="2034394038"/>
                    </a:ext>
                  </a:extLst>
                </a:gridCol>
                <a:gridCol w="630741">
                  <a:extLst>
                    <a:ext uri="{9D8B030D-6E8A-4147-A177-3AD203B41FA5}">
                      <a16:colId xmlns:a16="http://schemas.microsoft.com/office/drawing/2014/main" val="3485142112"/>
                    </a:ext>
                  </a:extLst>
                </a:gridCol>
                <a:gridCol w="630741">
                  <a:extLst>
                    <a:ext uri="{9D8B030D-6E8A-4147-A177-3AD203B41FA5}">
                      <a16:colId xmlns:a16="http://schemas.microsoft.com/office/drawing/2014/main" val="4168753137"/>
                    </a:ext>
                  </a:extLst>
                </a:gridCol>
                <a:gridCol w="630741">
                  <a:extLst>
                    <a:ext uri="{9D8B030D-6E8A-4147-A177-3AD203B41FA5}">
                      <a16:colId xmlns:a16="http://schemas.microsoft.com/office/drawing/2014/main" val="2662008227"/>
                    </a:ext>
                  </a:extLst>
                </a:gridCol>
                <a:gridCol w="630741">
                  <a:extLst>
                    <a:ext uri="{9D8B030D-6E8A-4147-A177-3AD203B41FA5}">
                      <a16:colId xmlns:a16="http://schemas.microsoft.com/office/drawing/2014/main" val="681690315"/>
                    </a:ext>
                  </a:extLst>
                </a:gridCol>
                <a:gridCol w="630741">
                  <a:extLst>
                    <a:ext uri="{9D8B030D-6E8A-4147-A177-3AD203B41FA5}">
                      <a16:colId xmlns:a16="http://schemas.microsoft.com/office/drawing/2014/main" val="1942039722"/>
                    </a:ext>
                  </a:extLst>
                </a:gridCol>
                <a:gridCol w="630741">
                  <a:extLst>
                    <a:ext uri="{9D8B030D-6E8A-4147-A177-3AD203B41FA5}">
                      <a16:colId xmlns:a16="http://schemas.microsoft.com/office/drawing/2014/main" val="3253605351"/>
                    </a:ext>
                  </a:extLst>
                </a:gridCol>
              </a:tblGrid>
              <a:tr h="4270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NOME: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565689"/>
                  </a:ext>
                </a:extLst>
              </a:tr>
              <a:tr h="4270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IDADE: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DATA DE NASCIMENTO: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2879583"/>
                  </a:ext>
                </a:extLst>
              </a:tr>
              <a:tr h="4270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PAI: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MÃE: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363905"/>
                  </a:ext>
                </a:extLst>
              </a:tr>
              <a:tr h="42709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ENDEREÇO: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Nº: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10649728"/>
                  </a:ext>
                </a:extLst>
              </a:tr>
              <a:tr h="4270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BAIRRO: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CIDADE: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  <a:latin typeface="MADE TOMMY" panose="02000503000000020004" pitchFamily="50" charset="0"/>
                        </a:rPr>
                        <a:t>UF: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28150214"/>
                  </a:ext>
                </a:extLst>
              </a:tr>
              <a:tr h="4270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CEP: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TEL: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COM: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2834073"/>
                  </a:ext>
                </a:extLst>
              </a:tr>
              <a:tr h="4270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EMAIL: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IDENTIDADE: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420567"/>
                  </a:ext>
                </a:extLst>
              </a:tr>
              <a:tr h="4270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CPF: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GRADUAÇÃO ATUAL: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878406"/>
                  </a:ext>
                </a:extLst>
              </a:tr>
              <a:tr h="427095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NOME DA FEDERAÇÃO: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315712"/>
                  </a:ext>
                </a:extLst>
              </a:tr>
              <a:tr h="427095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NOME DA ASSOCIAÇÃO: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265141"/>
                  </a:ext>
                </a:extLst>
              </a:tr>
              <a:tr h="427095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PROFESSOR: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852865"/>
                  </a:ext>
                </a:extLst>
              </a:tr>
              <a:tr h="42709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LOCAL E DATA: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UF: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>
                          <a:effectLst/>
                          <a:latin typeface="MADE TOMMY" panose="02000503000000020004" pitchFamily="50" charset="0"/>
                        </a:rPr>
                        <a:t>DATA: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72213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8C93A39-C40C-4DC7-B68F-40342084F5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411524"/>
              </p:ext>
            </p:extLst>
          </p:nvPr>
        </p:nvGraphicFramePr>
        <p:xfrm>
          <a:off x="4234114" y="1414462"/>
          <a:ext cx="2354598" cy="871537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2354598">
                  <a:extLst>
                    <a:ext uri="{9D8B030D-6E8A-4147-A177-3AD203B41FA5}">
                      <a16:colId xmlns:a16="http://schemas.microsoft.com/office/drawing/2014/main" val="3265408604"/>
                    </a:ext>
                  </a:extLst>
                </a:gridCol>
              </a:tblGrid>
              <a:tr h="45157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MADE TOMMY" panose="02000503000000020004" pitchFamily="50" charset="0"/>
                        </a:rPr>
                        <a:t>NÚMERO DE REGISTRO: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3733520"/>
                  </a:ext>
                </a:extLst>
              </a:tr>
              <a:tr h="4199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9535355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43508265-F0F7-415D-A718-3CEF8BD7B17F}"/>
              </a:ext>
            </a:extLst>
          </p:cNvPr>
          <p:cNvSpPr/>
          <p:nvPr/>
        </p:nvSpPr>
        <p:spPr>
          <a:xfrm>
            <a:off x="269288" y="1414462"/>
            <a:ext cx="1080000" cy="1440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1EC7256-D71F-453A-B95D-C01091A7052B}"/>
              </a:ext>
            </a:extLst>
          </p:cNvPr>
          <p:cNvSpPr txBox="1"/>
          <p:nvPr/>
        </p:nvSpPr>
        <p:spPr>
          <a:xfrm>
            <a:off x="419100" y="1811296"/>
            <a:ext cx="774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FOTO3X4</a:t>
            </a:r>
          </a:p>
        </p:txBody>
      </p:sp>
    </p:spTree>
    <p:extLst>
      <p:ext uri="{BB962C8B-B14F-4D97-AF65-F5344CB8AC3E}">
        <p14:creationId xmlns:p14="http://schemas.microsoft.com/office/powerpoint/2010/main" val="2230136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86</Words>
  <Application>Microsoft Office PowerPoint</Application>
  <PresentationFormat>Papel A4 (210 x 297 mm)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MADE TOMMY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COPIADORA-6</dc:creator>
  <cp:lastModifiedBy>Carlos Rocha</cp:lastModifiedBy>
  <cp:revision>7</cp:revision>
  <dcterms:created xsi:type="dcterms:W3CDTF">2023-01-30T14:46:01Z</dcterms:created>
  <dcterms:modified xsi:type="dcterms:W3CDTF">2023-02-25T13:53:40Z</dcterms:modified>
</cp:coreProperties>
</file>